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EB79-B319-4B00-9438-6FF4C39217BE}" type="datetimeFigureOut">
              <a:rPr lang="es-ES" smtClean="0"/>
              <a:pPr/>
              <a:t>09/10/2019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C39D-D000-45E7-971E-0493641266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AR" u="sng" dirty="0" smtClean="0"/>
              <a:t>Exámenes Finales </a:t>
            </a:r>
            <a:r>
              <a:rPr lang="es-AR" u="sng" dirty="0" smtClean="0"/>
              <a:t>Febrero/Marzo</a:t>
            </a:r>
            <a:endParaRPr lang="es-ES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7072362" cy="4357718"/>
          </a:xfrm>
        </p:spPr>
        <p:txBody>
          <a:bodyPr>
            <a:normAutofit/>
          </a:bodyPr>
          <a:lstStyle/>
          <a:p>
            <a:pPr fontAlgn="base" hangingPunct="0"/>
            <a:r>
              <a:rPr lang="es-AR" i="1" dirty="0" smtClean="0">
                <a:solidFill>
                  <a:schemeClr val="tx1"/>
                </a:solidFill>
              </a:rPr>
              <a:t>2 fechas </a:t>
            </a:r>
            <a:r>
              <a:rPr lang="es-AR" i="1" dirty="0">
                <a:solidFill>
                  <a:schemeClr val="tx1"/>
                </a:solidFill>
              </a:rPr>
              <a:t>por </a:t>
            </a:r>
            <a:r>
              <a:rPr lang="es-AR" i="1" dirty="0" smtClean="0">
                <a:solidFill>
                  <a:schemeClr val="tx1"/>
                </a:solidFill>
              </a:rPr>
              <a:t>materia</a:t>
            </a:r>
          </a:p>
          <a:p>
            <a:pPr fontAlgn="base" hangingPunct="0"/>
            <a:endParaRPr lang="es-ES" sz="1200" dirty="0">
              <a:solidFill>
                <a:schemeClr val="tx1"/>
              </a:solidFill>
            </a:endParaRPr>
          </a:p>
          <a:p>
            <a:r>
              <a:rPr lang="es-AR" u="sng" dirty="0" smtClean="0">
                <a:solidFill>
                  <a:schemeClr val="tx1"/>
                </a:solidFill>
              </a:rPr>
              <a:t>Inscripción:</a:t>
            </a:r>
            <a:r>
              <a:rPr lang="es-AR" dirty="0" smtClean="0">
                <a:solidFill>
                  <a:schemeClr val="tx1"/>
                </a:solidFill>
              </a:rPr>
              <a:t>   03 </a:t>
            </a:r>
            <a:r>
              <a:rPr lang="es-AR" dirty="0" smtClean="0">
                <a:solidFill>
                  <a:schemeClr val="tx1"/>
                </a:solidFill>
              </a:rPr>
              <a:t>al  08 de  Febrero </a:t>
            </a:r>
            <a:endParaRPr lang="es-AR" dirty="0" smtClean="0">
              <a:solidFill>
                <a:schemeClr val="tx1"/>
              </a:solidFill>
            </a:endParaRP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AR" u="sng" dirty="0" smtClean="0">
                <a:solidFill>
                  <a:schemeClr val="tx1"/>
                </a:solidFill>
              </a:rPr>
              <a:t>Ratificación: </a:t>
            </a:r>
            <a:r>
              <a:rPr lang="es-AR" dirty="0" smtClean="0">
                <a:solidFill>
                  <a:schemeClr val="tx1"/>
                </a:solidFill>
              </a:rPr>
              <a:t>	9 </a:t>
            </a:r>
            <a:r>
              <a:rPr lang="es-AR" dirty="0" smtClean="0">
                <a:solidFill>
                  <a:schemeClr val="tx1"/>
                </a:solidFill>
              </a:rPr>
              <a:t>y 10 de </a:t>
            </a:r>
            <a:r>
              <a:rPr lang="es-AR" dirty="0" smtClean="0">
                <a:solidFill>
                  <a:schemeClr val="tx1"/>
                </a:solidFill>
              </a:rPr>
              <a:t>Febrero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AR" dirty="0" smtClean="0">
                <a:solidFill>
                  <a:schemeClr val="tx1"/>
                </a:solidFill>
              </a:rPr>
              <a:t>Periodo de Exámenes 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AR" b="1" i="1" dirty="0" smtClean="0">
                <a:solidFill>
                  <a:schemeClr val="tx1"/>
                </a:solidFill>
              </a:rPr>
              <a:t>del 17 de febrero  al  06 de Marzo 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Exámenes Finales Febrero/Marzo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Exámenes Finales Mayo</dc:title>
  <dc:creator>UsuarioNro</dc:creator>
  <cp:lastModifiedBy>UsuarioNro</cp:lastModifiedBy>
  <cp:revision>2</cp:revision>
  <dcterms:created xsi:type="dcterms:W3CDTF">2019-04-10T14:22:07Z</dcterms:created>
  <dcterms:modified xsi:type="dcterms:W3CDTF">2019-10-09T11:54:14Z</dcterms:modified>
</cp:coreProperties>
</file>